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23" r:id="rId1"/>
  </p:sldMasterIdLst>
  <p:sldIdLst>
    <p:sldId id="256" r:id="rId2"/>
    <p:sldId id="260" r:id="rId3"/>
    <p:sldId id="265" r:id="rId4"/>
    <p:sldId id="266" r:id="rId5"/>
    <p:sldId id="267" r:id="rId6"/>
    <p:sldId id="268" r:id="rId7"/>
    <p:sldId id="269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D73C180-4433-4BE6-8E87-4DE2A61B09EF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1143641-8E48-4CBD-99BD-68D79BFD4CA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367188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3C180-4433-4BE6-8E87-4DE2A61B09EF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43641-8E48-4CBD-99BD-68D79BFD4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150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3C180-4433-4BE6-8E87-4DE2A61B09EF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43641-8E48-4CBD-99BD-68D79BFD4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30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3C180-4433-4BE6-8E87-4DE2A61B09EF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43641-8E48-4CBD-99BD-68D79BFD4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639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D73C180-4433-4BE6-8E87-4DE2A61B09EF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1143641-8E48-4CBD-99BD-68D79BFD4CA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84300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3C180-4433-4BE6-8E87-4DE2A61B09EF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43641-8E48-4CBD-99BD-68D79BFD4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994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3C180-4433-4BE6-8E87-4DE2A61B09EF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43641-8E48-4CBD-99BD-68D79BFD4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157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3C180-4433-4BE6-8E87-4DE2A61B09EF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43641-8E48-4CBD-99BD-68D79BFD4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349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3C180-4433-4BE6-8E87-4DE2A61B09EF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43641-8E48-4CBD-99BD-68D79BFD4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72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D73C180-4433-4BE6-8E87-4DE2A61B09EF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1143641-8E48-4CBD-99BD-68D79BFD4CA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58040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D73C180-4433-4BE6-8E87-4DE2A61B09EF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1143641-8E48-4CBD-99BD-68D79BFD4CA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56176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D73C180-4433-4BE6-8E87-4DE2A61B09EF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F1143641-8E48-4CBD-99BD-68D79BFD4CA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17320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4" r:id="rId1"/>
    <p:sldLayoutId id="2147484125" r:id="rId2"/>
    <p:sldLayoutId id="2147484126" r:id="rId3"/>
    <p:sldLayoutId id="2147484127" r:id="rId4"/>
    <p:sldLayoutId id="2147484128" r:id="rId5"/>
    <p:sldLayoutId id="2147484129" r:id="rId6"/>
    <p:sldLayoutId id="2147484130" r:id="rId7"/>
    <p:sldLayoutId id="2147484131" r:id="rId8"/>
    <p:sldLayoutId id="2147484132" r:id="rId9"/>
    <p:sldLayoutId id="2147484133" r:id="rId10"/>
    <p:sldLayoutId id="2147484134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24F3A-8072-416D-A661-8A96307A33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Delivering Mission Critical Communications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F94D99-51EC-4414-B59D-B13198B111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966023"/>
            <a:ext cx="8791575" cy="1946506"/>
          </a:xfrm>
        </p:spPr>
        <p:txBody>
          <a:bodyPr>
            <a:normAutofit/>
          </a:bodyPr>
          <a:lstStyle/>
          <a:p>
            <a:r>
              <a:rPr lang="en-US" dirty="0"/>
              <a:t>Jithin Joyson</a:t>
            </a:r>
          </a:p>
          <a:p>
            <a:r>
              <a:rPr lang="en-US" dirty="0" err="1"/>
              <a:t>Tanwir</a:t>
            </a:r>
            <a:r>
              <a:rPr lang="en-US" dirty="0"/>
              <a:t> Lalani</a:t>
            </a:r>
          </a:p>
          <a:p>
            <a:r>
              <a:rPr lang="en-US" dirty="0"/>
              <a:t>Sainath </a:t>
            </a:r>
            <a:r>
              <a:rPr lang="en-US" dirty="0" err="1"/>
              <a:t>Macharla</a:t>
            </a:r>
            <a:endParaRPr lang="en-US" dirty="0"/>
          </a:p>
          <a:p>
            <a:r>
              <a:rPr lang="en-US" dirty="0"/>
              <a:t>Christopher Morcom</a:t>
            </a:r>
          </a:p>
        </p:txBody>
      </p:sp>
    </p:spTree>
    <p:extLst>
      <p:ext uri="{BB962C8B-B14F-4D97-AF65-F5344CB8AC3E}">
        <p14:creationId xmlns:p14="http://schemas.microsoft.com/office/powerpoint/2010/main" val="2745877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F17580-CF68-4561-8EE3-67C0F1E1ED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23" y="377093"/>
            <a:ext cx="3902449" cy="6112269"/>
          </a:xfrm>
          <a:prstGeom prst="rect">
            <a:avLst/>
          </a:prstGeom>
        </p:spPr>
      </p:pic>
      <p:pic>
        <p:nvPicPr>
          <p:cNvPr id="11" name="Home">
            <a:hlinkClick r:id="" action="ppaction://media"/>
            <a:extLst>
              <a:ext uri="{FF2B5EF4-FFF2-40B4-BE49-F238E27FC236}">
                <a16:creationId xmlns:a16="http://schemas.microsoft.com/office/drawing/2014/main" id="{BA1526DD-ABF3-4EE9-9B4D-0F4834A8D3E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7568" y="897133"/>
            <a:ext cx="2893915" cy="520361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6204B1-6374-4067-8F06-5F63396D9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1011" y="834496"/>
            <a:ext cx="3856037" cy="1051000"/>
          </a:xfrm>
        </p:spPr>
        <p:txBody>
          <a:bodyPr>
            <a:normAutofit/>
          </a:bodyPr>
          <a:lstStyle/>
          <a:p>
            <a:r>
              <a:rPr lang="en-US" sz="4000" dirty="0"/>
              <a:t>HOME SCREEN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4A69F1-F165-4B12-81C1-3CBC73B35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01011" y="1503755"/>
            <a:ext cx="4265714" cy="460851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Contacts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Buttons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Token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Speaker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Hang-up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Make Call</a:t>
            </a:r>
          </a:p>
          <a:p>
            <a:pPr lvl="1"/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Message Toast</a:t>
            </a:r>
          </a:p>
        </p:txBody>
      </p:sp>
    </p:spTree>
    <p:extLst>
      <p:ext uri="{BB962C8B-B14F-4D97-AF65-F5344CB8AC3E}">
        <p14:creationId xmlns:p14="http://schemas.microsoft.com/office/powerpoint/2010/main" val="205829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all">
            <a:hlinkClick r:id="" action="ppaction://media"/>
            <a:extLst>
              <a:ext uri="{FF2B5EF4-FFF2-40B4-BE49-F238E27FC236}">
                <a16:creationId xmlns:a16="http://schemas.microsoft.com/office/drawing/2014/main" id="{BF7CA717-256F-47F0-A9D7-DECA419C714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9956" y="910386"/>
            <a:ext cx="2917825" cy="517525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6204B1-6374-4067-8F06-5F63396D9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1011" y="834496"/>
            <a:ext cx="3856037" cy="1051000"/>
          </a:xfrm>
        </p:spPr>
        <p:txBody>
          <a:bodyPr>
            <a:normAutofit/>
          </a:bodyPr>
          <a:lstStyle/>
          <a:p>
            <a:r>
              <a:rPr lang="en-US" sz="4000" dirty="0"/>
              <a:t>CALL FUNCTION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4A69F1-F165-4B12-81C1-3CBC73B35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01011" y="1503755"/>
            <a:ext cx="4265714" cy="460851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Register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Background Indicator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Message Indicator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User &amp; Contacts 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Call Update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Token Update (Floor Control)</a:t>
            </a:r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F17580-CF68-4561-8EE3-67C0F1E1ED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23" y="377093"/>
            <a:ext cx="3902449" cy="611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1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4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cident">
            <a:hlinkClick r:id="" action="ppaction://media"/>
            <a:extLst>
              <a:ext uri="{FF2B5EF4-FFF2-40B4-BE49-F238E27FC236}">
                <a16:creationId xmlns:a16="http://schemas.microsoft.com/office/drawing/2014/main" id="{302447E7-494B-4E78-84B2-D7D19CB444B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7141" y="901931"/>
            <a:ext cx="2901950" cy="517525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F17580-CF68-4561-8EE3-67C0F1E1ED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79" y="370288"/>
            <a:ext cx="3902449" cy="61122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6204B1-6374-4067-8F06-5F63396D9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1011" y="834496"/>
            <a:ext cx="3856037" cy="1051000"/>
          </a:xfrm>
        </p:spPr>
        <p:txBody>
          <a:bodyPr>
            <a:normAutofit/>
          </a:bodyPr>
          <a:lstStyle/>
          <a:p>
            <a:r>
              <a:rPr lang="en-US" sz="4000" dirty="0"/>
              <a:t>LOG FUNCTION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4A69F1-F165-4B12-81C1-3CBC73B35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01011" y="1503755"/>
            <a:ext cx="4611486" cy="513674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Incident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a Log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Description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Location</a:t>
            </a:r>
          </a:p>
          <a:p>
            <a:pPr lvl="1"/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Dynamic 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Recency Sorting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Voice Translation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Completion Tag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Deletion</a:t>
            </a:r>
          </a:p>
        </p:txBody>
      </p:sp>
    </p:spTree>
    <p:extLst>
      <p:ext uri="{BB962C8B-B14F-4D97-AF65-F5344CB8AC3E}">
        <p14:creationId xmlns:p14="http://schemas.microsoft.com/office/powerpoint/2010/main" val="247879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9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F17580-CF68-4561-8EE3-67C0F1E1ED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23" y="377093"/>
            <a:ext cx="3902449" cy="6112269"/>
          </a:xfrm>
          <a:prstGeom prst="rect">
            <a:avLst/>
          </a:prstGeom>
        </p:spPr>
      </p:pic>
      <p:pic>
        <p:nvPicPr>
          <p:cNvPr id="6" name="map">
            <a:hlinkClick r:id="" action="ppaction://media"/>
            <a:extLst>
              <a:ext uri="{FF2B5EF4-FFF2-40B4-BE49-F238E27FC236}">
                <a16:creationId xmlns:a16="http://schemas.microsoft.com/office/drawing/2014/main" id="{E41AEA56-FFC2-4E95-A2EE-9C33D773897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1927" y="918556"/>
            <a:ext cx="2921000" cy="517525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6204B1-6374-4067-8F06-5F63396D9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1011" y="834496"/>
            <a:ext cx="5312822" cy="1051000"/>
          </a:xfrm>
        </p:spPr>
        <p:txBody>
          <a:bodyPr>
            <a:normAutofit/>
          </a:bodyPr>
          <a:lstStyle/>
          <a:p>
            <a:r>
              <a:rPr lang="en-US" sz="4000" dirty="0"/>
              <a:t>LOCATION FUNCTION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4A69F1-F165-4B12-81C1-3CBC73B35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01011" y="1503755"/>
            <a:ext cx="4611486" cy="513674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Real Time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Multiple User Viewing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Navigation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Google Maps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7481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A2A2-365D-4A98-A8C6-48320ECB3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UPDATES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AB20EFF-D30F-481E-BF61-A2E8F79D86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077" y="2109072"/>
            <a:ext cx="2248247" cy="3996885"/>
          </a:xfrm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E2F2C05-8A5C-48E6-8134-BB97AD988FAB}"/>
              </a:ext>
            </a:extLst>
          </p:cNvPr>
          <p:cNvSpPr txBox="1">
            <a:spLocks/>
          </p:cNvSpPr>
          <p:nvPr/>
        </p:nvSpPr>
        <p:spPr>
          <a:xfrm>
            <a:off x="6208914" y="2109072"/>
            <a:ext cx="4611486" cy="5136742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Location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Location Identification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Call Priority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Video Streaming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9-line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Intra Group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Communication via Relays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Messaging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Social Media Scanning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Iot</a:t>
            </a:r>
            <a:r>
              <a:rPr lang="en-US" sz="1600" dirty="0"/>
              <a:t> Device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FF658D-9434-4EB9-B0FA-E6D5027AB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044" y="1700073"/>
            <a:ext cx="2998312" cy="469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036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7BC6A-8EE8-4EFE-B9E2-AA1664A36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CRITERIA ASSESMENT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175571-933B-4F51-877A-32C8B5379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96" y="5193195"/>
            <a:ext cx="1348408" cy="134840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C163BFC-AA8E-432F-85DC-FEC5B7900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94726"/>
            <a:ext cx="7767432" cy="3581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Criteria</a:t>
            </a:r>
          </a:p>
          <a:p>
            <a:r>
              <a:rPr lang="en-US" dirty="0"/>
              <a:t>Basic Requirement </a:t>
            </a:r>
          </a:p>
          <a:p>
            <a:r>
              <a:rPr lang="en-US" dirty="0"/>
              <a:t>Effectiveness</a:t>
            </a:r>
          </a:p>
          <a:p>
            <a:r>
              <a:rPr lang="en-US" dirty="0"/>
              <a:t>Appearance</a:t>
            </a:r>
          </a:p>
          <a:p>
            <a:r>
              <a:rPr lang="en-US" dirty="0"/>
              <a:t>Usability</a:t>
            </a:r>
          </a:p>
          <a:p>
            <a:r>
              <a:rPr lang="en-US" dirty="0"/>
              <a:t>Creativity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2" name="Picture 4" descr="See the source image">
            <a:extLst>
              <a:ext uri="{FF2B5EF4-FFF2-40B4-BE49-F238E27FC236}">
                <a16:creationId xmlns:a16="http://schemas.microsoft.com/office/drawing/2014/main" id="{B0D0179B-E323-49CD-B492-B2837257E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20" y="5098670"/>
            <a:ext cx="4472609" cy="153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1E1B29-21E8-4D30-A9BE-5A9CEE5A2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171" y="4986213"/>
            <a:ext cx="4763165" cy="17623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5511DA-900A-4DE1-9E2A-C89775964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128" y="1980300"/>
            <a:ext cx="360524" cy="4496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EC823BD-6384-40C6-9885-6FFB1DCF7E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225" y="2411973"/>
            <a:ext cx="360524" cy="4496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6726864-5FEE-4E56-92FA-CED5E6BEE4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225" y="2851701"/>
            <a:ext cx="360524" cy="4496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88A7EEE-DF89-4D36-AD6C-D3D668F095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026" y="3289000"/>
            <a:ext cx="360524" cy="4496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B226BE7-A162-4D31-97B5-B6EFF9FB7B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640" y="3738667"/>
            <a:ext cx="360524" cy="44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80590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833</TotalTime>
  <Words>109</Words>
  <Application>Microsoft Office PowerPoint</Application>
  <PresentationFormat>Widescreen</PresentationFormat>
  <Paragraphs>59</Paragraphs>
  <Slides>7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Franklin Gothic Book</vt:lpstr>
      <vt:lpstr>Crop</vt:lpstr>
      <vt:lpstr>Delivering Mission Critical Communications</vt:lpstr>
      <vt:lpstr>HOME SCREEN</vt:lpstr>
      <vt:lpstr>CALL FUNCTION</vt:lpstr>
      <vt:lpstr>LOG FUNCTION</vt:lpstr>
      <vt:lpstr>LOCATION FUNCTION</vt:lpstr>
      <vt:lpstr>FUTURE UPDATES</vt:lpstr>
      <vt:lpstr>CRITERIA ASSESMENT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Delivering Mission Critical Communications</dc:title>
  <dc:creator>Jithin Joyson</dc:creator>
  <cp:lastModifiedBy>Jithin Joyson</cp:lastModifiedBy>
  <cp:revision>22</cp:revision>
  <dcterms:created xsi:type="dcterms:W3CDTF">2019-11-15T11:02:40Z</dcterms:created>
  <dcterms:modified xsi:type="dcterms:W3CDTF">2019-11-16T06:01:49Z</dcterms:modified>
</cp:coreProperties>
</file>